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13.xml" ContentType="application/vnd.openxmlformats-officedocument.presentationml.slide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C21959-B7AD-4150-89DA-0DE978B9932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784AE1-7679-4DED-8D8F-499167FEFB1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07CAD9-D2C0-4054-A92C-70F44834356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ED1468-A136-478B-ADD5-41730214C30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28C7F8-551D-45EB-B49A-E9942340216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77F2CE-524A-4C01-A127-5E6CCCCC2CB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C890B2-E45B-4AB6-861C-D1CDD841F1B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33C837-CEDC-40C3-AD49-4EC113B1D0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6C8FFF-F048-4DA1-96D0-FE0C138AF0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86DA4C-762D-4709-938D-0F91731A55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F7579D-CA61-434B-A6B8-FCA2DEBD1C9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EC9862-9146-40B6-AEF1-837CAFAD4CE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7C64682-6008-47C0-BF6C-93E1AC3C816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75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76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78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2024-08-28T09:42:51Z</dcterms:modified>
  <cp:revision>47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